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71" r:id="rId5"/>
    <p:sldId id="273" r:id="rId6"/>
    <p:sldId id="268" r:id="rId7"/>
    <p:sldId id="274" r:id="rId8"/>
    <p:sldId id="275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0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déplacer la diapo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2000" b="0" strike="noStrike" spc="-1">
                <a:latin typeface="Arial"/>
              </a:rPr>
              <a:t>Cliquez pour modifier le format des notes</a:t>
            </a: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&lt;en-tête&gt;</a:t>
            </a: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fr-FR" sz="1400" b="0" strike="noStrike" spc="-1">
                <a:latin typeface="Times New Roman"/>
              </a:rPr>
              <a:t>&lt;date/heure&gt;</a:t>
            </a: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fr-FR" sz="1400" b="0" strike="noStrike" spc="-1">
                <a:latin typeface="Times New Roman"/>
              </a:rPr>
              <a:t>&lt;pied de page&gt;</a:t>
            </a: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67156FB7-AD98-4ABE-A54B-427C5EF9A4EA}" type="slidenum">
              <a:rPr lang="fr-FR" sz="1400" b="0" strike="noStrike" spc="-1">
                <a:latin typeface="Times New Roman"/>
              </a:rPr>
              <a:t>‹#›</a:t>
            </a:fld>
            <a:endParaRPr lang="fr-F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2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3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4821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4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7691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5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9754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6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41389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7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97649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8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593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fr-FR" sz="2000" b="0" strike="noStrike" spc="-1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4747F0A8-470C-48FF-8F5E-554798825A9B}" type="slidenum">
              <a:rPr lang="fr-FR" sz="1200" b="0" strike="noStrike" spc="-1">
                <a:solidFill>
                  <a:srgbClr val="000000"/>
                </a:solidFill>
                <a:latin typeface="Arial"/>
                <a:ea typeface="Arial"/>
              </a:rPr>
              <a:t>9</a:t>
            </a:fld>
            <a:endParaRPr lang="fr-FR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94974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fr-FR" sz="4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texte-titre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jpeg"/><Relationship Id="rId4" Type="http://schemas.openxmlformats.org/officeDocument/2006/relationships/hyperlink" Target="https://myleneg06.github.io/projet/menu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0" y="360000"/>
            <a:ext cx="12191760" cy="2159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Projet de </a:t>
            </a:r>
          </a:p>
          <a:p>
            <a:pPr algn="ctr">
              <a:lnSpc>
                <a:spcPct val="90000"/>
              </a:lnSpc>
            </a:pPr>
            <a:r>
              <a:rPr lang="fr-FR" sz="6000" spc="-1" dirty="0">
                <a:solidFill>
                  <a:srgbClr val="000000"/>
                </a:solidFill>
                <a:latin typeface="Calibri"/>
              </a:rPr>
              <a:t>Cartographie - Géolocalisation</a:t>
            </a:r>
            <a:endParaRPr lang="fr-FR" sz="6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523880" y="3060000"/>
            <a:ext cx="9143280" cy="1654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LP Conception Développement et Test Logiciel – DAM (2021-2022)</a:t>
            </a:r>
            <a:endParaRPr lang="fr-FR" sz="2000" b="0" strike="noStrike" spc="-1" dirty="0">
              <a:latin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2000" i="0" u="non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1" i="0" u="sng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Projet </a:t>
            </a:r>
            <a:r>
              <a:rPr kumimoji="0" lang="fr-FR" sz="2000" b="1" i="0" u="sng" strike="noStrike" kern="1200" cap="none" spc="-1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Dor’App</a:t>
            </a: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b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</a:br>
            <a:r>
              <a:rPr kumimoji="0" lang="fr-FR" sz="20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</a:rPr>
              <a:t>Elève : Mylène GERVAISE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fr-FR" sz="2400" b="0" strike="noStrike" spc="-1" dirty="0"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3240000" y="5518484"/>
            <a:ext cx="5759640" cy="4211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Professeur : Christophe VESTRI</a:t>
            </a:r>
            <a:endParaRPr lang="fr-FR" sz="2000" b="0" strike="noStrike" spc="-1" dirty="0">
              <a:latin typeface="Arial"/>
            </a:endParaRPr>
          </a:p>
        </p:txBody>
      </p:sp>
      <p:pic>
        <p:nvPicPr>
          <p:cNvPr id="123" name="Google Shape;124;p1"/>
          <p:cNvPicPr/>
          <p:nvPr/>
        </p:nvPicPr>
        <p:blipFill>
          <a:blip r:embed="rId2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Présentation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2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B4A715-7E81-45F7-B9EB-B92002121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237" y="1387655"/>
            <a:ext cx="7092566" cy="47825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Mode 1 : Confinement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3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4A9817-E263-45CD-815E-DB01EDD30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1351" y="895350"/>
            <a:ext cx="3580770" cy="5190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5D4510F4-9294-4C4A-9FEA-80E49F47696C}"/>
              </a:ext>
            </a:extLst>
          </p:cNvPr>
          <p:cNvSpPr txBox="1"/>
          <p:nvPr/>
        </p:nvSpPr>
        <p:spPr>
          <a:xfrm>
            <a:off x="838560" y="1833510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Géolocalisation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Informations géographiques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0" lvl="1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Fonctionnalités</a:t>
            </a:r>
          </a:p>
          <a:p>
            <a:pPr marL="914400" lvl="1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Rayon autour d’un point</a:t>
            </a:r>
          </a:p>
          <a:p>
            <a:pPr marL="914400" lvl="1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Sélection sur la carte</a:t>
            </a:r>
          </a:p>
          <a:p>
            <a:pPr marL="914400" lvl="1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Recherche intersections</a:t>
            </a:r>
          </a:p>
          <a:p>
            <a:pPr marL="914400" lvl="1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Calcul distances</a:t>
            </a:r>
          </a:p>
          <a:p>
            <a:pPr marL="914400" lvl="1" indent="-457200">
              <a:lnSpc>
                <a:spcPct val="90000"/>
              </a:lnSpc>
              <a:buFont typeface="Courier New" panose="02070309020205020404" pitchFamily="49" charset="0"/>
              <a:buChar char="o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086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#1 </a:t>
            </a:r>
            <a:r>
              <a:rPr lang="fr-FR" sz="44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Fonctionnalités</a:t>
            </a:r>
            <a:endParaRPr lang="fr-FR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4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FEBCAB-7BA8-40FA-B16E-12BA3B829A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092"/>
          <a:stretch/>
        </p:blipFill>
        <p:spPr>
          <a:xfrm>
            <a:off x="838080" y="1672677"/>
            <a:ext cx="3173103" cy="49474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C79361-F475-4ADB-A4B7-1F9691F8BF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9356" y="1601824"/>
            <a:ext cx="3093719" cy="45649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1CA6B6-19DB-4312-AE1C-CDC770F754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1923" y="1601824"/>
            <a:ext cx="2920338" cy="45685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994785-F72F-455A-A2AC-49334D64DB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5455" y="2900364"/>
            <a:ext cx="2643546" cy="9957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F162BEA-9362-4003-B6BB-A2AFEEB4536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067" t="36945" r="48003" b="60532"/>
          <a:stretch/>
        </p:blipFill>
        <p:spPr>
          <a:xfrm>
            <a:off x="1785385" y="3173830"/>
            <a:ext cx="654336" cy="11430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D7A9134-407F-4394-82B9-90021877B2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143" t="43883" r="69927" b="53594"/>
          <a:stretch/>
        </p:blipFill>
        <p:spPr>
          <a:xfrm>
            <a:off x="4796802" y="2926625"/>
            <a:ext cx="654336" cy="22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4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Mode 2 : Libération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5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7" name="TextShape 2">
            <a:extLst>
              <a:ext uri="{FF2B5EF4-FFF2-40B4-BE49-F238E27FC236}">
                <a16:creationId xmlns:a16="http://schemas.microsoft.com/office/drawing/2014/main" id="{82CC7BAE-3729-4E19-8B17-5CAFFC3A5FEA}"/>
              </a:ext>
            </a:extLst>
          </p:cNvPr>
          <p:cNvSpPr txBox="1"/>
          <p:nvPr/>
        </p:nvSpPr>
        <p:spPr>
          <a:xfrm>
            <a:off x="838560" y="1833510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Géolocalisation en temps réel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Orientation Carte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Suivi </a:t>
            </a:r>
            <a:br>
              <a:rPr lang="fr-FR" sz="2800" spc="-1" dirty="0">
                <a:solidFill>
                  <a:srgbClr val="000000"/>
                </a:solidFill>
                <a:latin typeface="Calibri"/>
              </a:rPr>
            </a:br>
            <a:r>
              <a:rPr lang="fr-FR" sz="2800" spc="-1" dirty="0">
                <a:solidFill>
                  <a:srgbClr val="000000"/>
                </a:solidFill>
                <a:latin typeface="Calibri"/>
              </a:rPr>
              <a:t>(Démarrer » Arrêter)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Statistique</a:t>
            </a:r>
          </a:p>
          <a:p>
            <a:pPr lvl="3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EBA325-F45E-4A79-90C0-BE867C3C5A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212"/>
          <a:stretch/>
        </p:blipFill>
        <p:spPr>
          <a:xfrm>
            <a:off x="7457434" y="965475"/>
            <a:ext cx="2992132" cy="55404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789330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#2</a:t>
            </a:r>
            <a:r>
              <a:rPr lang="fr-FR" sz="44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 Orientation</a:t>
            </a:r>
            <a:endParaRPr lang="fr-FR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6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5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Shape 2">
            <a:extLst>
              <a:ext uri="{FF2B5EF4-FFF2-40B4-BE49-F238E27FC236}">
                <a16:creationId xmlns:a16="http://schemas.microsoft.com/office/drawing/2014/main" id="{A6A4A5DC-DEC3-47C9-AC49-60775C876521}"/>
              </a:ext>
            </a:extLst>
          </p:cNvPr>
          <p:cNvSpPr txBox="1"/>
          <p:nvPr/>
        </p:nvSpPr>
        <p:spPr>
          <a:xfrm>
            <a:off x="838560" y="1833510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0" lvl="1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Carte </a:t>
            </a:r>
            <a:r>
              <a:rPr lang="fr-FR" sz="2800" spc="-1" dirty="0" err="1">
                <a:solidFill>
                  <a:srgbClr val="000000"/>
                </a:solidFill>
                <a:latin typeface="Calibri"/>
              </a:rPr>
              <a:t>OpenLayers</a:t>
            </a:r>
            <a:r>
              <a:rPr lang="fr-FR" sz="2800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0" lvl="1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0" lvl="1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Zoom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Défaut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Position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Mode marche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0" lvl="1"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Orientation :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Icône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Carte</a:t>
            </a:r>
          </a:p>
          <a:p>
            <a:pPr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lvl="3"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" name="Orientation">
            <a:hlinkClick r:id="" action="ppaction://media"/>
            <a:extLst>
              <a:ext uri="{FF2B5EF4-FFF2-40B4-BE49-F238E27FC236}">
                <a16:creationId xmlns:a16="http://schemas.microsoft.com/office/drawing/2014/main" id="{2A74ED28-A0DC-4148-913C-0CBC9611A7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36641" y="365040"/>
            <a:ext cx="3502457" cy="622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9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#2</a:t>
            </a:r>
            <a:r>
              <a:rPr lang="fr-FR" sz="4400" b="0" strike="noStrike" spc="-1" dirty="0">
                <a:solidFill>
                  <a:srgbClr val="000000"/>
                </a:solidFill>
                <a:latin typeface="Calibri"/>
                <a:ea typeface="Calibri"/>
              </a:rPr>
              <a:t> Suivi</a:t>
            </a:r>
            <a:endParaRPr lang="fr-FR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7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5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7" name="TextShape 2">
            <a:extLst>
              <a:ext uri="{FF2B5EF4-FFF2-40B4-BE49-F238E27FC236}">
                <a16:creationId xmlns:a16="http://schemas.microsoft.com/office/drawing/2014/main" id="{82CC7BAE-3729-4E19-8B17-5CAFFC3A5FEA}"/>
              </a:ext>
            </a:extLst>
          </p:cNvPr>
          <p:cNvSpPr txBox="1"/>
          <p:nvPr/>
        </p:nvSpPr>
        <p:spPr>
          <a:xfrm>
            <a:off x="838560" y="1833510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Points marqués (départ/arrivée/parcours)</a:t>
            </a:r>
          </a:p>
          <a:p>
            <a:pPr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Suivi en temps réel :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Position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Orientation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Distance parcourue</a:t>
            </a:r>
          </a:p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Statistiques (distance, altitudes)</a:t>
            </a:r>
          </a:p>
          <a:p>
            <a:pPr marL="1828800" lvl="3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</a:pPr>
            <a:endParaRPr lang="fr-FR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Dorapp">
            <a:hlinkClick r:id="" action="ppaction://media"/>
            <a:extLst>
              <a:ext uri="{FF2B5EF4-FFF2-40B4-BE49-F238E27FC236}">
                <a16:creationId xmlns:a16="http://schemas.microsoft.com/office/drawing/2014/main" id="{71CA412A-FC4E-4E7E-B392-153701EF0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11123" y="225221"/>
            <a:ext cx="3423138" cy="608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12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Conclusion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838080" y="1825559"/>
            <a:ext cx="10514880" cy="3479029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Points positifs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Manipulation cours 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Recherches &amp; découvertes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fr-FR" sz="2800" spc="-1">
                <a:solidFill>
                  <a:srgbClr val="000000"/>
                </a:solidFill>
                <a:latin typeface="Calibri"/>
              </a:rPr>
              <a:t>Intérêt</a:t>
            </a:r>
            <a:endParaRPr lang="fr-FR" sz="28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</a:pPr>
            <a:endParaRPr lang="fr-FR" sz="2800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Améliorations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responsive</a:t>
            </a:r>
          </a:p>
          <a:p>
            <a:pPr marL="457200" indent="-457200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28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Stats (données + stockage)</a:t>
            </a:r>
            <a:endParaRPr lang="fr-FR" sz="2800" b="0" strike="noStrike" spc="-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8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571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u="sng" strike="noStrike" spc="-1" dirty="0">
                <a:solidFill>
                  <a:srgbClr val="000000"/>
                </a:solidFill>
                <a:latin typeface="Calibri"/>
                <a:ea typeface="Calibri"/>
              </a:rPr>
              <a:t>Démo &amp; Ressources </a:t>
            </a:r>
            <a:endParaRPr lang="fr-FR" sz="4400" b="0" u="sng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TextShape 3"/>
          <p:cNvSpPr txBox="1"/>
          <p:nvPr/>
        </p:nvSpPr>
        <p:spPr>
          <a:xfrm>
            <a:off x="838080" y="6310800"/>
            <a:ext cx="10514880" cy="364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/>
            <a:r>
              <a:rPr lang="fr-FR" sz="1200" spc="-1" dirty="0">
                <a:solidFill>
                  <a:srgbClr val="8B8B8B"/>
                </a:solidFill>
                <a:latin typeface="Calibri"/>
              </a:rPr>
              <a:t>Mylène GERVAISE – Projet </a:t>
            </a:r>
            <a:r>
              <a:rPr lang="fr-FR" sz="1200" spc="-1" dirty="0" err="1">
                <a:solidFill>
                  <a:srgbClr val="8B8B8B"/>
                </a:solidFill>
                <a:latin typeface="Calibri"/>
              </a:rPr>
              <a:t>Dor’App</a:t>
            </a:r>
            <a:endParaRPr lang="fr-FR" sz="1200" spc="-1" dirty="0">
              <a:solidFill>
                <a:srgbClr val="8B8B8B"/>
              </a:solidFill>
              <a:latin typeface="Calibri"/>
            </a:endParaRPr>
          </a:p>
          <a:p>
            <a:pPr algn="r">
              <a:lnSpc>
                <a:spcPct val="100000"/>
              </a:lnSpc>
            </a:pPr>
            <a:fld id="{6FCBB62F-1338-4001-9E26-1F88BCF587A4}" type="slidenum">
              <a:rPr lang="fr-FR" sz="1200" b="0" strike="noStrike" spc="-1" smtClean="0">
                <a:solidFill>
                  <a:srgbClr val="8B8B8B"/>
                </a:solidFill>
                <a:latin typeface="Calibri"/>
                <a:ea typeface="Calibri"/>
              </a:rPr>
              <a:t>9</a:t>
            </a:fld>
            <a:endParaRPr lang="fr-FR" sz="1200" b="0" strike="noStrike" spc="-1" dirty="0">
              <a:latin typeface="Times New Roman"/>
            </a:endParaRPr>
          </a:p>
        </p:txBody>
      </p:sp>
      <p:pic>
        <p:nvPicPr>
          <p:cNvPr id="127" name="Google Shape;133;p2"/>
          <p:cNvPicPr/>
          <p:nvPr/>
        </p:nvPicPr>
        <p:blipFill>
          <a:blip r:embed="rId3"/>
          <a:stretch/>
        </p:blipFill>
        <p:spPr>
          <a:xfrm>
            <a:off x="10572120" y="0"/>
            <a:ext cx="1619640" cy="1619640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D731FD-5616-4203-812F-09E7FDEAEBC1}"/>
              </a:ext>
            </a:extLst>
          </p:cNvPr>
          <p:cNvSpPr txBox="1"/>
          <p:nvPr/>
        </p:nvSpPr>
        <p:spPr>
          <a:xfrm>
            <a:off x="0" y="2054880"/>
            <a:ext cx="1219176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hlinkClick r:id="rId4"/>
              </a:rPr>
              <a:t>https://myleneg06.github.io/projet/menu.html</a:t>
            </a:r>
            <a:endParaRPr kumimoji="0" lang="fr-FR" sz="28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4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</a:endParaRPr>
          </a:p>
          <a:p>
            <a:pPr algn="ctr">
              <a:defRPr/>
            </a:pPr>
            <a:r>
              <a:rPr kumimoji="0" lang="fr-FR" sz="18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</a:rPr>
              <a:t>Code :</a:t>
            </a:r>
          </a:p>
          <a:p>
            <a:pPr algn="ctr">
              <a:defRPr/>
            </a:pPr>
            <a:r>
              <a:rPr kumimoji="0" lang="fr-FR" sz="1800" b="0" i="0" u="none" strike="noStrike" kern="1200" cap="none" spc="-1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</a:rPr>
              <a:t>https://github.com/MyleneG06/MyleneG06.github.io/tree/main/projet</a:t>
            </a:r>
          </a:p>
        </p:txBody>
      </p:sp>
      <p:pic>
        <p:nvPicPr>
          <p:cNvPr id="10" name="Google Shape;216;p12" descr="Résultat d’images pour ppt merci pour votre attention">
            <a:extLst>
              <a:ext uri="{FF2B5EF4-FFF2-40B4-BE49-F238E27FC236}">
                <a16:creationId xmlns:a16="http://schemas.microsoft.com/office/drawing/2014/main" id="{EC06082D-4F42-48FF-9ABF-ABEA6173017D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4795628" y="4268934"/>
            <a:ext cx="2599783" cy="19521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5375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1697</TotalTime>
  <Words>224</Words>
  <Application>Microsoft Office PowerPoint</Application>
  <PresentationFormat>Widescreen</PresentationFormat>
  <Paragraphs>88</Paragraphs>
  <Slides>9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Courier New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développement UWP</dc:title>
  <dc:subject/>
  <dc:creator>Mylene Alliez</dc:creator>
  <dc:description/>
  <cp:lastModifiedBy>Mylene Alliez</cp:lastModifiedBy>
  <cp:revision>16</cp:revision>
  <dcterms:created xsi:type="dcterms:W3CDTF">2021-10-14T07:28:44Z</dcterms:created>
  <dcterms:modified xsi:type="dcterms:W3CDTF">2022-02-19T17:23:21Z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Personnalisé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